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4" r:id="rId9"/>
    <p:sldId id="269" r:id="rId10"/>
    <p:sldId id="302" r:id="rId11"/>
    <p:sldId id="271" r:id="rId12"/>
    <p:sldId id="263" r:id="rId13"/>
    <p:sldId id="261" r:id="rId14"/>
    <p:sldId id="262" r:id="rId15"/>
    <p:sldId id="268" r:id="rId16"/>
    <p:sldId id="260" r:id="rId17"/>
    <p:sldId id="266" r:id="rId18"/>
    <p:sldId id="279" r:id="rId19"/>
    <p:sldId id="259" r:id="rId20"/>
    <p:sldId id="275" r:id="rId21"/>
    <p:sldId id="274" r:id="rId22"/>
    <p:sldId id="273" r:id="rId23"/>
    <p:sldId id="272" r:id="rId24"/>
    <p:sldId id="280" r:id="rId25"/>
    <p:sldId id="278" r:id="rId26"/>
    <p:sldId id="277" r:id="rId27"/>
    <p:sldId id="282" r:id="rId28"/>
    <p:sldId id="281" r:id="rId29"/>
    <p:sldId id="285" r:id="rId30"/>
    <p:sldId id="287" r:id="rId31"/>
    <p:sldId id="301" r:id="rId32"/>
    <p:sldId id="288" r:id="rId33"/>
    <p:sldId id="296" r:id="rId34"/>
    <p:sldId id="295" r:id="rId35"/>
    <p:sldId id="294" r:id="rId36"/>
    <p:sldId id="298" r:id="rId37"/>
    <p:sldId id="297" r:id="rId38"/>
    <p:sldId id="293" r:id="rId39"/>
    <p:sldId id="300" r:id="rId40"/>
    <p:sldId id="286" r:id="rId41"/>
    <p:sldId id="284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21E5C6F4-61DB-40FE-865A-297D5D9C7F82}"/>
    <pc:docChg chg="undo custSel addSld modSld">
      <pc:chgData name="Bertus Boer" userId="dd0b548e-2051-480b-b45a-733b835a31bc" providerId="ADAL" clId="{21E5C6F4-61DB-40FE-865A-297D5D9C7F82}" dt="2020-10-04T19:08:09.166" v="210"/>
      <pc:docMkLst>
        <pc:docMk/>
      </pc:docMkLst>
      <pc:sldChg chg="modSp modAnim">
        <pc:chgData name="Bertus Boer" userId="dd0b548e-2051-480b-b45a-733b835a31bc" providerId="ADAL" clId="{21E5C6F4-61DB-40FE-865A-297D5D9C7F82}" dt="2020-10-04T18:45:39.271" v="106" actId="207"/>
        <pc:sldMkLst>
          <pc:docMk/>
          <pc:sldMk cId="1034950667" sldId="258"/>
        </pc:sldMkLst>
        <pc:spChg chg="mod">
          <ac:chgData name="Bertus Boer" userId="dd0b548e-2051-480b-b45a-733b835a31bc" providerId="ADAL" clId="{21E5C6F4-61DB-40FE-865A-297D5D9C7F82}" dt="2020-10-04T18:45:39.271" v="106" actId="207"/>
          <ac:spMkLst>
            <pc:docMk/>
            <pc:sldMk cId="1034950667" sldId="258"/>
            <ac:spMk id="3" creationId="{00000000-0000-0000-0000-000000000000}"/>
          </ac:spMkLst>
        </pc:spChg>
      </pc:sldChg>
      <pc:sldChg chg="addSp modSp modAnim">
        <pc:chgData name="Bertus Boer" userId="dd0b548e-2051-480b-b45a-733b835a31bc" providerId="ADAL" clId="{21E5C6F4-61DB-40FE-865A-297D5D9C7F82}" dt="2020-10-04T18:51:04.580" v="132"/>
        <pc:sldMkLst>
          <pc:docMk/>
          <pc:sldMk cId="2683047313" sldId="259"/>
        </pc:sldMkLst>
        <pc:spChg chg="mod">
          <ac:chgData name="Bertus Boer" userId="dd0b548e-2051-480b-b45a-733b835a31bc" providerId="ADAL" clId="{21E5C6F4-61DB-40FE-865A-297D5D9C7F82}" dt="2020-10-04T18:50:44.421" v="129" actId="1076"/>
          <ac:spMkLst>
            <pc:docMk/>
            <pc:sldMk cId="2683047313" sldId="259"/>
            <ac:spMk id="3" creationId="{00000000-0000-0000-0000-000000000000}"/>
          </ac:spMkLst>
        </pc:spChg>
        <pc:picChg chg="add mod">
          <ac:chgData name="Bertus Boer" userId="dd0b548e-2051-480b-b45a-733b835a31bc" providerId="ADAL" clId="{21E5C6F4-61DB-40FE-865A-297D5D9C7F82}" dt="2020-10-04T18:50:26.635" v="127" actId="14100"/>
          <ac:picMkLst>
            <pc:docMk/>
            <pc:sldMk cId="2683047313" sldId="259"/>
            <ac:picMk id="2050" creationId="{C2515A89-24EA-4784-A434-01D708A3D526}"/>
          </ac:picMkLst>
        </pc:picChg>
        <pc:picChg chg="add mod">
          <ac:chgData name="Bertus Boer" userId="dd0b548e-2051-480b-b45a-733b835a31bc" providerId="ADAL" clId="{21E5C6F4-61DB-40FE-865A-297D5D9C7F82}" dt="2020-10-04T18:50:17.280" v="125" actId="1076"/>
          <ac:picMkLst>
            <pc:docMk/>
            <pc:sldMk cId="2683047313" sldId="259"/>
            <ac:picMk id="2052" creationId="{5EFEE18F-6FAF-492C-AF8C-A9CEF0A27F9F}"/>
          </ac:picMkLst>
        </pc:picChg>
      </pc:sldChg>
      <pc:sldChg chg="modSp">
        <pc:chgData name="Bertus Boer" userId="dd0b548e-2051-480b-b45a-733b835a31bc" providerId="ADAL" clId="{21E5C6F4-61DB-40FE-865A-297D5D9C7F82}" dt="2020-10-04T13:48:04.299" v="41" actId="14100"/>
        <pc:sldMkLst>
          <pc:docMk/>
          <pc:sldMk cId="1658554300" sldId="260"/>
        </pc:sldMkLst>
        <pc:picChg chg="mod">
          <ac:chgData name="Bertus Boer" userId="dd0b548e-2051-480b-b45a-733b835a31bc" providerId="ADAL" clId="{21E5C6F4-61DB-40FE-865A-297D5D9C7F82}" dt="2020-10-04T13:48:04.299" v="41" actId="14100"/>
          <ac:picMkLst>
            <pc:docMk/>
            <pc:sldMk cId="1658554300" sldId="260"/>
            <ac:picMk id="6" creationId="{00000000-0000-0000-0000-000000000000}"/>
          </ac:picMkLst>
        </pc:picChg>
      </pc:sldChg>
      <pc:sldChg chg="modSp">
        <pc:chgData name="Bertus Boer" userId="dd0b548e-2051-480b-b45a-733b835a31bc" providerId="ADAL" clId="{21E5C6F4-61DB-40FE-865A-297D5D9C7F82}" dt="2020-10-04T18:48:16.125" v="116" actId="1076"/>
        <pc:sldMkLst>
          <pc:docMk/>
          <pc:sldMk cId="1658554300" sldId="261"/>
        </pc:sldMkLst>
        <pc:picChg chg="mod">
          <ac:chgData name="Bertus Boer" userId="dd0b548e-2051-480b-b45a-733b835a31bc" providerId="ADAL" clId="{21E5C6F4-61DB-40FE-865A-297D5D9C7F82}" dt="2020-10-04T18:48:16.125" v="116" actId="1076"/>
          <ac:picMkLst>
            <pc:docMk/>
            <pc:sldMk cId="1658554300" sldId="261"/>
            <ac:picMk id="4100" creationId="{00000000-0000-0000-0000-000000000000}"/>
          </ac:picMkLst>
        </pc:picChg>
      </pc:sldChg>
      <pc:sldChg chg="modSp">
        <pc:chgData name="Bertus Boer" userId="dd0b548e-2051-480b-b45a-733b835a31bc" providerId="ADAL" clId="{21E5C6F4-61DB-40FE-865A-297D5D9C7F82}" dt="2020-10-04T18:48:00.112" v="115" actId="1076"/>
        <pc:sldMkLst>
          <pc:docMk/>
          <pc:sldMk cId="1658554300" sldId="263"/>
        </pc:sldMkLst>
        <pc:picChg chg="mod">
          <ac:chgData name="Bertus Boer" userId="dd0b548e-2051-480b-b45a-733b835a31bc" providerId="ADAL" clId="{21E5C6F4-61DB-40FE-865A-297D5D9C7F82}" dt="2020-10-04T18:48:00.112" v="115" actId="1076"/>
          <ac:picMkLst>
            <pc:docMk/>
            <pc:sldMk cId="1658554300" sldId="263"/>
            <ac:picMk id="3074" creationId="{00000000-0000-0000-0000-000000000000}"/>
          </ac:picMkLst>
        </pc:picChg>
      </pc:sldChg>
      <pc:sldChg chg="addSp modSp">
        <pc:chgData name="Bertus Boer" userId="dd0b548e-2051-480b-b45a-733b835a31bc" providerId="ADAL" clId="{21E5C6F4-61DB-40FE-865A-297D5D9C7F82}" dt="2020-10-04T18:47:33.647" v="108" actId="1076"/>
        <pc:sldMkLst>
          <pc:docMk/>
          <pc:sldMk cId="1658554300" sldId="265"/>
        </pc:sldMkLst>
        <pc:picChg chg="add mod">
          <ac:chgData name="Bertus Boer" userId="dd0b548e-2051-480b-b45a-733b835a31bc" providerId="ADAL" clId="{21E5C6F4-61DB-40FE-865A-297D5D9C7F82}" dt="2020-10-04T18:47:33.647" v="108" actId="1076"/>
          <ac:picMkLst>
            <pc:docMk/>
            <pc:sldMk cId="1658554300" sldId="265"/>
            <ac:picMk id="1026" creationId="{FBC0ED04-0FBB-4EBE-A3DB-B80F9CAF7A7C}"/>
          </ac:picMkLst>
        </pc:picChg>
      </pc:sldChg>
      <pc:sldChg chg="modSp">
        <pc:chgData name="Bertus Boer" userId="dd0b548e-2051-480b-b45a-733b835a31bc" providerId="ADAL" clId="{21E5C6F4-61DB-40FE-865A-297D5D9C7F82}" dt="2020-10-04T18:48:31.246" v="117" actId="1076"/>
        <pc:sldMkLst>
          <pc:docMk/>
          <pc:sldMk cId="3767830589" sldId="268"/>
        </pc:sldMkLst>
        <pc:picChg chg="mod">
          <ac:chgData name="Bertus Boer" userId="dd0b548e-2051-480b-b45a-733b835a31bc" providerId="ADAL" clId="{21E5C6F4-61DB-40FE-865A-297D5D9C7F82}" dt="2020-10-04T18:48:31.246" v="117" actId="1076"/>
          <ac:picMkLst>
            <pc:docMk/>
            <pc:sldMk cId="3767830589" sldId="268"/>
            <ac:picMk id="6146" creationId="{00000000-0000-0000-0000-000000000000}"/>
          </ac:picMkLst>
        </pc:picChg>
      </pc:sldChg>
      <pc:sldChg chg="addSp delSp modSp">
        <pc:chgData name="Bertus Boer" userId="dd0b548e-2051-480b-b45a-733b835a31bc" providerId="ADAL" clId="{21E5C6F4-61DB-40FE-865A-297D5D9C7F82}" dt="2020-10-04T18:47:39.203" v="109" actId="1076"/>
        <pc:sldMkLst>
          <pc:docMk/>
          <pc:sldMk cId="3700908840" sldId="269"/>
        </pc:sldMkLst>
        <pc:spChg chg="add del mod">
          <ac:chgData name="Bertus Boer" userId="dd0b548e-2051-480b-b45a-733b835a31bc" providerId="ADAL" clId="{21E5C6F4-61DB-40FE-865A-297D5D9C7F82}" dt="2020-10-04T14:25:00.561" v="70"/>
          <ac:spMkLst>
            <pc:docMk/>
            <pc:sldMk cId="3700908840" sldId="269"/>
            <ac:spMk id="5" creationId="{5671C58C-ECF7-43D9-AD81-85C2125CBAF7}"/>
          </ac:spMkLst>
        </pc:spChg>
        <pc:spChg chg="add del mod">
          <ac:chgData name="Bertus Boer" userId="dd0b548e-2051-480b-b45a-733b835a31bc" providerId="ADAL" clId="{21E5C6F4-61DB-40FE-865A-297D5D9C7F82}" dt="2020-10-04T18:24:21.273" v="77"/>
          <ac:spMkLst>
            <pc:docMk/>
            <pc:sldMk cId="3700908840" sldId="269"/>
            <ac:spMk id="8" creationId="{3AF2B637-C1F4-4802-96E1-4A7A74532318}"/>
          </ac:spMkLst>
        </pc:spChg>
        <pc:picChg chg="del">
          <ac:chgData name="Bertus Boer" userId="dd0b548e-2051-480b-b45a-733b835a31bc" providerId="ADAL" clId="{21E5C6F4-61DB-40FE-865A-297D5D9C7F82}" dt="2020-10-04T13:36:05.977" v="0" actId="478"/>
          <ac:picMkLst>
            <pc:docMk/>
            <pc:sldMk cId="3700908840" sldId="269"/>
            <ac:picMk id="4" creationId="{00000000-0000-0000-0000-000000000000}"/>
          </ac:picMkLst>
        </pc:picChg>
        <pc:picChg chg="add del mod">
          <ac:chgData name="Bertus Boer" userId="dd0b548e-2051-480b-b45a-733b835a31bc" providerId="ADAL" clId="{21E5C6F4-61DB-40FE-865A-297D5D9C7F82}" dt="2020-10-04T14:25:46.389" v="76" actId="478"/>
          <ac:picMkLst>
            <pc:docMk/>
            <pc:sldMk cId="3700908840" sldId="269"/>
            <ac:picMk id="6" creationId="{152EB09B-33AC-4202-ACE4-A148BF90C70F}"/>
          </ac:picMkLst>
        </pc:picChg>
        <pc:picChg chg="add mod">
          <ac:chgData name="Bertus Boer" userId="dd0b548e-2051-480b-b45a-733b835a31bc" providerId="ADAL" clId="{21E5C6F4-61DB-40FE-865A-297D5D9C7F82}" dt="2020-10-04T18:47:39.203" v="109" actId="1076"/>
          <ac:picMkLst>
            <pc:docMk/>
            <pc:sldMk cId="3700908840" sldId="269"/>
            <ac:picMk id="9" creationId="{10C4E0E0-A652-4331-AF92-4B429C132CAE}"/>
          </ac:picMkLst>
        </pc:picChg>
        <pc:picChg chg="add del mod">
          <ac:chgData name="Bertus Boer" userId="dd0b548e-2051-480b-b45a-733b835a31bc" providerId="ADAL" clId="{21E5C6F4-61DB-40FE-865A-297D5D9C7F82}" dt="2020-10-04T18:30:25.643" v="86" actId="478"/>
          <ac:picMkLst>
            <pc:docMk/>
            <pc:sldMk cId="3700908840" sldId="269"/>
            <ac:picMk id="10" creationId="{66D91541-6375-4A73-A3B4-6CCF0F01ED5E}"/>
          </ac:picMkLst>
        </pc:picChg>
      </pc:sldChg>
      <pc:sldChg chg="addSp modSp">
        <pc:chgData name="Bertus Boer" userId="dd0b548e-2051-480b-b45a-733b835a31bc" providerId="ADAL" clId="{21E5C6F4-61DB-40FE-865A-297D5D9C7F82}" dt="2020-10-04T18:47:48.775" v="111" actId="1076"/>
        <pc:sldMkLst>
          <pc:docMk/>
          <pc:sldMk cId="2055213969" sldId="271"/>
        </pc:sldMkLst>
        <pc:spChg chg="add mod">
          <ac:chgData name="Bertus Boer" userId="dd0b548e-2051-480b-b45a-733b835a31bc" providerId="ADAL" clId="{21E5C6F4-61DB-40FE-865A-297D5D9C7F82}" dt="2020-10-04T13:38:54.378" v="37" actId="1076"/>
          <ac:spMkLst>
            <pc:docMk/>
            <pc:sldMk cId="2055213969" sldId="271"/>
            <ac:spMk id="3" creationId="{C8677D29-B608-4EC5-AC2C-C7537A6B4A41}"/>
          </ac:spMkLst>
        </pc:spChg>
        <pc:picChg chg="mod">
          <ac:chgData name="Bertus Boer" userId="dd0b548e-2051-480b-b45a-733b835a31bc" providerId="ADAL" clId="{21E5C6F4-61DB-40FE-865A-297D5D9C7F82}" dt="2020-10-04T18:47:45.357" v="110" actId="1076"/>
          <ac:picMkLst>
            <pc:docMk/>
            <pc:sldMk cId="2055213969" sldId="271"/>
            <ac:picMk id="4" creationId="{00000000-0000-0000-0000-000000000000}"/>
          </ac:picMkLst>
        </pc:picChg>
        <pc:picChg chg="mod">
          <ac:chgData name="Bertus Boer" userId="dd0b548e-2051-480b-b45a-733b835a31bc" providerId="ADAL" clId="{21E5C6F4-61DB-40FE-865A-297D5D9C7F82}" dt="2020-10-04T18:47:48.775" v="111" actId="1076"/>
          <ac:picMkLst>
            <pc:docMk/>
            <pc:sldMk cId="2055213969" sldId="271"/>
            <ac:picMk id="2051" creationId="{00000000-0000-0000-0000-000000000000}"/>
          </ac:picMkLst>
        </pc:picChg>
      </pc:sldChg>
      <pc:sldChg chg="addSp modSp modAnim">
        <pc:chgData name="Bertus Boer" userId="dd0b548e-2051-480b-b45a-733b835a31bc" providerId="ADAL" clId="{21E5C6F4-61DB-40FE-865A-297D5D9C7F82}" dt="2020-10-04T18:55:29.051" v="147" actId="1076"/>
        <pc:sldMkLst>
          <pc:docMk/>
          <pc:sldMk cId="3032903802" sldId="275"/>
        </pc:sldMkLst>
        <pc:spChg chg="mod">
          <ac:chgData name="Bertus Boer" userId="dd0b548e-2051-480b-b45a-733b835a31bc" providerId="ADAL" clId="{21E5C6F4-61DB-40FE-865A-297D5D9C7F82}" dt="2020-10-04T18:55:14.358" v="142" actId="1076"/>
          <ac:spMkLst>
            <pc:docMk/>
            <pc:sldMk cId="3032903802" sldId="275"/>
            <ac:spMk id="3" creationId="{00000000-0000-0000-0000-000000000000}"/>
          </ac:spMkLst>
        </pc:spChg>
        <pc:picChg chg="add mod">
          <ac:chgData name="Bertus Boer" userId="dd0b548e-2051-480b-b45a-733b835a31bc" providerId="ADAL" clId="{21E5C6F4-61DB-40FE-865A-297D5D9C7F82}" dt="2020-10-04T18:55:29.051" v="147" actId="1076"/>
          <ac:picMkLst>
            <pc:docMk/>
            <pc:sldMk cId="3032903802" sldId="275"/>
            <ac:picMk id="3074" creationId="{ECF6C0BE-0D9B-46F3-8E59-BDB9E0E3C2B9}"/>
          </ac:picMkLst>
        </pc:picChg>
      </pc:sldChg>
      <pc:sldChg chg="modSp modAnim">
        <pc:chgData name="Bertus Boer" userId="dd0b548e-2051-480b-b45a-733b835a31bc" providerId="ADAL" clId="{21E5C6F4-61DB-40FE-865A-297D5D9C7F82}" dt="2020-10-04T18:59:37.856" v="167" actId="20577"/>
        <pc:sldMkLst>
          <pc:docMk/>
          <pc:sldMk cId="2477910245" sldId="278"/>
        </pc:sldMkLst>
        <pc:spChg chg="mod">
          <ac:chgData name="Bertus Boer" userId="dd0b548e-2051-480b-b45a-733b835a31bc" providerId="ADAL" clId="{21E5C6F4-61DB-40FE-865A-297D5D9C7F82}" dt="2020-10-04T18:59:37.856" v="167" actId="20577"/>
          <ac:spMkLst>
            <pc:docMk/>
            <pc:sldMk cId="2477910245" sldId="278"/>
            <ac:spMk id="3" creationId="{00000000-0000-0000-0000-000000000000}"/>
          </ac:spMkLst>
        </pc:spChg>
      </pc:sldChg>
      <pc:sldChg chg="addSp modSp modAnim">
        <pc:chgData name="Bertus Boer" userId="dd0b548e-2051-480b-b45a-733b835a31bc" providerId="ADAL" clId="{21E5C6F4-61DB-40FE-865A-297D5D9C7F82}" dt="2020-10-04T19:01:50.148" v="176" actId="1440"/>
        <pc:sldMkLst>
          <pc:docMk/>
          <pc:sldMk cId="2837142228" sldId="285"/>
        </pc:sldMkLst>
        <pc:spChg chg="mod">
          <ac:chgData name="Bertus Boer" userId="dd0b548e-2051-480b-b45a-733b835a31bc" providerId="ADAL" clId="{21E5C6F4-61DB-40FE-865A-297D5D9C7F82}" dt="2020-10-04T19:00:42.834" v="171" actId="1076"/>
          <ac:spMkLst>
            <pc:docMk/>
            <pc:sldMk cId="2837142228" sldId="285"/>
            <ac:spMk id="3" creationId="{00000000-0000-0000-0000-000000000000}"/>
          </ac:spMkLst>
        </pc:spChg>
        <pc:picChg chg="add mod">
          <ac:chgData name="Bertus Boer" userId="dd0b548e-2051-480b-b45a-733b835a31bc" providerId="ADAL" clId="{21E5C6F4-61DB-40FE-865A-297D5D9C7F82}" dt="2020-10-04T19:01:50.148" v="176" actId="1440"/>
          <ac:picMkLst>
            <pc:docMk/>
            <pc:sldMk cId="2837142228" sldId="285"/>
            <ac:picMk id="4098" creationId="{0811CC36-8B95-4A94-81F7-91A503A16AB6}"/>
          </ac:picMkLst>
        </pc:picChg>
      </pc:sldChg>
      <pc:sldChg chg="addSp modSp">
        <pc:chgData name="Bertus Boer" userId="dd0b548e-2051-480b-b45a-733b835a31bc" providerId="ADAL" clId="{21E5C6F4-61DB-40FE-865A-297D5D9C7F82}" dt="2020-10-04T13:55:44.675" v="52" actId="1076"/>
        <pc:sldMkLst>
          <pc:docMk/>
          <pc:sldMk cId="2837142228" sldId="286"/>
        </pc:sldMkLst>
        <pc:spChg chg="mod">
          <ac:chgData name="Bertus Boer" userId="dd0b548e-2051-480b-b45a-733b835a31bc" providerId="ADAL" clId="{21E5C6F4-61DB-40FE-865A-297D5D9C7F82}" dt="2020-10-04T13:55:41.216" v="50" actId="1076"/>
          <ac:spMkLst>
            <pc:docMk/>
            <pc:sldMk cId="2837142228" sldId="286"/>
            <ac:spMk id="3" creationId="{00000000-0000-0000-0000-000000000000}"/>
          </ac:spMkLst>
        </pc:spChg>
        <pc:picChg chg="add mod">
          <ac:chgData name="Bertus Boer" userId="dd0b548e-2051-480b-b45a-733b835a31bc" providerId="ADAL" clId="{21E5C6F4-61DB-40FE-865A-297D5D9C7F82}" dt="2020-10-04T13:55:44.675" v="52" actId="1076"/>
          <ac:picMkLst>
            <pc:docMk/>
            <pc:sldMk cId="2837142228" sldId="286"/>
            <ac:picMk id="4" creationId="{14AAE825-E009-487F-9512-32D6A6D62E5F}"/>
          </ac:picMkLst>
        </pc:picChg>
      </pc:sldChg>
      <pc:sldChg chg="addSp modSp">
        <pc:chgData name="Bertus Boer" userId="dd0b548e-2051-480b-b45a-733b835a31bc" providerId="ADAL" clId="{21E5C6F4-61DB-40FE-865A-297D5D9C7F82}" dt="2020-10-04T13:57:03.299" v="56" actId="1076"/>
        <pc:sldMkLst>
          <pc:docMk/>
          <pc:sldMk cId="2837142228" sldId="287"/>
        </pc:sldMkLst>
        <pc:spChg chg="mod">
          <ac:chgData name="Bertus Boer" userId="dd0b548e-2051-480b-b45a-733b835a31bc" providerId="ADAL" clId="{21E5C6F4-61DB-40FE-865A-297D5D9C7F82}" dt="2020-10-04T13:56:37.892" v="53" actId="1076"/>
          <ac:spMkLst>
            <pc:docMk/>
            <pc:sldMk cId="2837142228" sldId="287"/>
            <ac:spMk id="3" creationId="{00000000-0000-0000-0000-000000000000}"/>
          </ac:spMkLst>
        </pc:spChg>
        <pc:picChg chg="add mod">
          <ac:chgData name="Bertus Boer" userId="dd0b548e-2051-480b-b45a-733b835a31bc" providerId="ADAL" clId="{21E5C6F4-61DB-40FE-865A-297D5D9C7F82}" dt="2020-10-04T13:57:03.299" v="56" actId="1076"/>
          <ac:picMkLst>
            <pc:docMk/>
            <pc:sldMk cId="2837142228" sldId="287"/>
            <ac:picMk id="4" creationId="{8738AB79-80A4-4FE6-8EBF-C4D8DC95B45C}"/>
          </ac:picMkLst>
        </pc:picChg>
      </pc:sldChg>
      <pc:sldChg chg="addSp modSp">
        <pc:chgData name="Bertus Boer" userId="dd0b548e-2051-480b-b45a-733b835a31bc" providerId="ADAL" clId="{21E5C6F4-61DB-40FE-865A-297D5D9C7F82}" dt="2020-10-04T19:03:04.069" v="183" actId="1076"/>
        <pc:sldMkLst>
          <pc:docMk/>
          <pc:sldMk cId="4098824314" sldId="288"/>
        </pc:sldMkLst>
        <pc:picChg chg="add mod">
          <ac:chgData name="Bertus Boer" userId="dd0b548e-2051-480b-b45a-733b835a31bc" providerId="ADAL" clId="{21E5C6F4-61DB-40FE-865A-297D5D9C7F82}" dt="2020-10-04T19:03:04.069" v="183" actId="1076"/>
          <ac:picMkLst>
            <pc:docMk/>
            <pc:sldMk cId="4098824314" sldId="288"/>
            <ac:picMk id="3" creationId="{6C8DA9CD-921E-4143-9C16-2E0011EF8B37}"/>
          </ac:picMkLst>
        </pc:picChg>
        <pc:picChg chg="mod">
          <ac:chgData name="Bertus Boer" userId="dd0b548e-2051-480b-b45a-733b835a31bc" providerId="ADAL" clId="{21E5C6F4-61DB-40FE-865A-297D5D9C7F82}" dt="2020-10-04T19:02:17.246" v="178" actId="1076"/>
          <ac:picMkLst>
            <pc:docMk/>
            <pc:sldMk cId="4098824314" sldId="288"/>
            <ac:picMk id="5122" creationId="{00000000-0000-0000-0000-000000000000}"/>
          </ac:picMkLst>
        </pc:picChg>
      </pc:sldChg>
      <pc:sldChg chg="addSp delSp modSp modAnim">
        <pc:chgData name="Bertus Boer" userId="dd0b548e-2051-480b-b45a-733b835a31bc" providerId="ADAL" clId="{21E5C6F4-61DB-40FE-865A-297D5D9C7F82}" dt="2020-10-04T19:08:09.166" v="210"/>
        <pc:sldMkLst>
          <pc:docMk/>
          <pc:sldMk cId="1926345597" sldId="295"/>
        </pc:sldMkLst>
        <pc:picChg chg="add del mod">
          <ac:chgData name="Bertus Boer" userId="dd0b548e-2051-480b-b45a-733b835a31bc" providerId="ADAL" clId="{21E5C6F4-61DB-40FE-865A-297D5D9C7F82}" dt="2020-10-04T19:07:02.959" v="195"/>
          <ac:picMkLst>
            <pc:docMk/>
            <pc:sldMk cId="1926345597" sldId="295"/>
            <ac:picMk id="3" creationId="{C8762394-B9FC-4191-9EB2-11DD00314CD7}"/>
          </ac:picMkLst>
        </pc:picChg>
        <pc:picChg chg="mod">
          <ac:chgData name="Bertus Boer" userId="dd0b548e-2051-480b-b45a-733b835a31bc" providerId="ADAL" clId="{21E5C6F4-61DB-40FE-865A-297D5D9C7F82}" dt="2020-10-04T19:07:52.087" v="208" actId="1076"/>
          <ac:picMkLst>
            <pc:docMk/>
            <pc:sldMk cId="1926345597" sldId="295"/>
            <ac:picMk id="7170" creationId="{00000000-0000-0000-0000-000000000000}"/>
          </ac:picMkLst>
        </pc:picChg>
        <pc:picChg chg="add del mod">
          <ac:chgData name="Bertus Boer" userId="dd0b548e-2051-480b-b45a-733b835a31bc" providerId="ADAL" clId="{21E5C6F4-61DB-40FE-865A-297D5D9C7F82}" dt="2020-10-04T19:07:21.959" v="200" actId="478"/>
          <ac:picMkLst>
            <pc:docMk/>
            <pc:sldMk cId="1926345597" sldId="295"/>
            <ac:picMk id="7172" creationId="{8EC5B739-F1E2-4C17-81C1-2EF84EA5E715}"/>
          </ac:picMkLst>
        </pc:picChg>
        <pc:picChg chg="add del mod">
          <ac:chgData name="Bertus Boer" userId="dd0b548e-2051-480b-b45a-733b835a31bc" providerId="ADAL" clId="{21E5C6F4-61DB-40FE-865A-297D5D9C7F82}" dt="2020-10-04T19:07:39.174" v="204"/>
          <ac:picMkLst>
            <pc:docMk/>
            <pc:sldMk cId="1926345597" sldId="295"/>
            <ac:picMk id="7174" creationId="{744BDA75-275E-41B1-8052-83B98C874044}"/>
          </ac:picMkLst>
        </pc:picChg>
        <pc:picChg chg="add mod">
          <ac:chgData name="Bertus Boer" userId="dd0b548e-2051-480b-b45a-733b835a31bc" providerId="ADAL" clId="{21E5C6F4-61DB-40FE-865A-297D5D9C7F82}" dt="2020-10-04T19:07:59.650" v="209" actId="1076"/>
          <ac:picMkLst>
            <pc:docMk/>
            <pc:sldMk cId="1926345597" sldId="295"/>
            <ac:picMk id="7176" creationId="{5C0B85BE-3205-47B9-B21A-1AE96D40978C}"/>
          </ac:picMkLst>
        </pc:picChg>
      </pc:sldChg>
      <pc:sldChg chg="addSp modSp">
        <pc:chgData name="Bertus Boer" userId="dd0b548e-2051-480b-b45a-733b835a31bc" providerId="ADAL" clId="{21E5C6F4-61DB-40FE-865A-297D5D9C7F82}" dt="2020-10-04T19:05:26.102" v="188" actId="1440"/>
        <pc:sldMkLst>
          <pc:docMk/>
          <pc:sldMk cId="1926345597" sldId="296"/>
        </pc:sldMkLst>
        <pc:picChg chg="add mod">
          <ac:chgData name="Bertus Boer" userId="dd0b548e-2051-480b-b45a-733b835a31bc" providerId="ADAL" clId="{21E5C6F4-61DB-40FE-865A-297D5D9C7F82}" dt="2020-10-04T19:05:26.102" v="188" actId="1440"/>
          <ac:picMkLst>
            <pc:docMk/>
            <pc:sldMk cId="1926345597" sldId="296"/>
            <ac:picMk id="3" creationId="{46CB14C8-971E-400F-9988-4307DCE2279D}"/>
          </ac:picMkLst>
        </pc:picChg>
        <pc:picChg chg="mod">
          <ac:chgData name="Bertus Boer" userId="dd0b548e-2051-480b-b45a-733b835a31bc" providerId="ADAL" clId="{21E5C6F4-61DB-40FE-865A-297D5D9C7F82}" dt="2020-10-04T19:03:14.661" v="184" actId="1076"/>
          <ac:picMkLst>
            <pc:docMk/>
            <pc:sldMk cId="1926345597" sldId="296"/>
            <ac:picMk id="6146" creationId="{00000000-0000-0000-0000-000000000000}"/>
          </ac:picMkLst>
        </pc:picChg>
      </pc:sldChg>
      <pc:sldChg chg="addSp delSp modSp add">
        <pc:chgData name="Bertus Boer" userId="dd0b548e-2051-480b-b45a-733b835a31bc" providerId="ADAL" clId="{21E5C6F4-61DB-40FE-865A-297D5D9C7F82}" dt="2020-10-04T14:10:27.731" v="69" actId="478"/>
        <pc:sldMkLst>
          <pc:docMk/>
          <pc:sldMk cId="1725242404" sldId="301"/>
        </pc:sldMkLst>
        <pc:spChg chg="del mod">
          <ac:chgData name="Bertus Boer" userId="dd0b548e-2051-480b-b45a-733b835a31bc" providerId="ADAL" clId="{21E5C6F4-61DB-40FE-865A-297D5D9C7F82}" dt="2020-10-04T14:10:27.731" v="69" actId="478"/>
          <ac:spMkLst>
            <pc:docMk/>
            <pc:sldMk cId="1725242404" sldId="301"/>
            <ac:spMk id="3" creationId="{00000000-0000-0000-0000-000000000000}"/>
          </ac:spMkLst>
        </pc:spChg>
        <pc:picChg chg="del">
          <ac:chgData name="Bertus Boer" userId="dd0b548e-2051-480b-b45a-733b835a31bc" providerId="ADAL" clId="{21E5C6F4-61DB-40FE-865A-297D5D9C7F82}" dt="2020-10-04T13:58:49.371" v="58" actId="478"/>
          <ac:picMkLst>
            <pc:docMk/>
            <pc:sldMk cId="1725242404" sldId="301"/>
            <ac:picMk id="4" creationId="{8738AB79-80A4-4FE6-8EBF-C4D8DC95B45C}"/>
          </ac:picMkLst>
        </pc:picChg>
        <pc:picChg chg="add mod">
          <ac:chgData name="Bertus Boer" userId="dd0b548e-2051-480b-b45a-733b835a31bc" providerId="ADAL" clId="{21E5C6F4-61DB-40FE-865A-297D5D9C7F82}" dt="2020-10-04T14:00:30.170" v="60"/>
          <ac:picMkLst>
            <pc:docMk/>
            <pc:sldMk cId="1725242404" sldId="301"/>
            <ac:picMk id="5" creationId="{2D2A2A9F-523F-48B6-BF08-29654EE3E87C}"/>
          </ac:picMkLst>
        </pc:picChg>
        <pc:picChg chg="add mod">
          <ac:chgData name="Bertus Boer" userId="dd0b548e-2051-480b-b45a-733b835a31bc" providerId="ADAL" clId="{21E5C6F4-61DB-40FE-865A-297D5D9C7F82}" dt="2020-10-04T14:10:25.548" v="67" actId="14100"/>
          <ac:picMkLst>
            <pc:docMk/>
            <pc:sldMk cId="1725242404" sldId="301"/>
            <ac:picMk id="6" creationId="{2AC8E41D-2293-4B28-AF78-9CE907B03EE2}"/>
          </ac:picMkLst>
        </pc:picChg>
      </pc:sldChg>
      <pc:sldChg chg="addSp delSp modSp add">
        <pc:chgData name="Bertus Boer" userId="dd0b548e-2051-480b-b45a-733b835a31bc" providerId="ADAL" clId="{21E5C6F4-61DB-40FE-865A-297D5D9C7F82}" dt="2020-10-04T18:44:43.701" v="104" actId="1076"/>
        <pc:sldMkLst>
          <pc:docMk/>
          <pc:sldMk cId="3865917110" sldId="302"/>
        </pc:sldMkLst>
        <pc:spChg chg="add del mod">
          <ac:chgData name="Bertus Boer" userId="dd0b548e-2051-480b-b45a-733b835a31bc" providerId="ADAL" clId="{21E5C6F4-61DB-40FE-865A-297D5D9C7F82}" dt="2020-10-04T18:34:51.574" v="92"/>
          <ac:spMkLst>
            <pc:docMk/>
            <pc:sldMk cId="3865917110" sldId="302"/>
            <ac:spMk id="4" creationId="{D98C1F15-270F-42C8-8189-CA002EC00186}"/>
          </ac:spMkLst>
        </pc:spChg>
        <pc:spChg chg="add del mod">
          <ac:chgData name="Bertus Boer" userId="dd0b548e-2051-480b-b45a-733b835a31bc" providerId="ADAL" clId="{21E5C6F4-61DB-40FE-865A-297D5D9C7F82}" dt="2020-10-04T18:36:00.708" v="98"/>
          <ac:spMkLst>
            <pc:docMk/>
            <pc:sldMk cId="3865917110" sldId="302"/>
            <ac:spMk id="7" creationId="{3240C906-7844-49F4-B0DA-B8254916AF43}"/>
          </ac:spMkLst>
        </pc:spChg>
        <pc:spChg chg="add del mod">
          <ac:chgData name="Bertus Boer" userId="dd0b548e-2051-480b-b45a-733b835a31bc" providerId="ADAL" clId="{21E5C6F4-61DB-40FE-865A-297D5D9C7F82}" dt="2020-10-04T18:44:34.650" v="100"/>
          <ac:spMkLst>
            <pc:docMk/>
            <pc:sldMk cId="3865917110" sldId="302"/>
            <ac:spMk id="11" creationId="{169F40CD-D6E7-4FE9-BFE6-FB2FC9CEAB24}"/>
          </ac:spMkLst>
        </pc:spChg>
        <pc:picChg chg="add del mod">
          <ac:chgData name="Bertus Boer" userId="dd0b548e-2051-480b-b45a-733b835a31bc" providerId="ADAL" clId="{21E5C6F4-61DB-40FE-865A-297D5D9C7F82}" dt="2020-10-04T18:35:44.678" v="97" actId="478"/>
          <ac:picMkLst>
            <pc:docMk/>
            <pc:sldMk cId="3865917110" sldId="302"/>
            <ac:picMk id="5" creationId="{C2C97A35-C360-4353-8E1E-C65DCF3B628E}"/>
          </ac:picMkLst>
        </pc:picChg>
        <pc:picChg chg="add del mod">
          <ac:chgData name="Bertus Boer" userId="dd0b548e-2051-480b-b45a-733b835a31bc" providerId="ADAL" clId="{21E5C6F4-61DB-40FE-865A-297D5D9C7F82}" dt="2020-10-04T18:36:34.186" v="99" actId="478"/>
          <ac:picMkLst>
            <pc:docMk/>
            <pc:sldMk cId="3865917110" sldId="302"/>
            <ac:picMk id="8" creationId="{5C0C5A41-5696-4C89-85C9-3D0C54049E5C}"/>
          </ac:picMkLst>
        </pc:picChg>
        <pc:picChg chg="del">
          <ac:chgData name="Bertus Boer" userId="dd0b548e-2051-480b-b45a-733b835a31bc" providerId="ADAL" clId="{21E5C6F4-61DB-40FE-865A-297D5D9C7F82}" dt="2020-10-04T18:32:14.205" v="91" actId="478"/>
          <ac:picMkLst>
            <pc:docMk/>
            <pc:sldMk cId="3865917110" sldId="302"/>
            <ac:picMk id="9" creationId="{10C4E0E0-A652-4331-AF92-4B429C132CAE}"/>
          </ac:picMkLst>
        </pc:picChg>
        <pc:picChg chg="add mod">
          <ac:chgData name="Bertus Boer" userId="dd0b548e-2051-480b-b45a-733b835a31bc" providerId="ADAL" clId="{21E5C6F4-61DB-40FE-865A-297D5D9C7F82}" dt="2020-10-04T18:44:43.701" v="104" actId="1076"/>
          <ac:picMkLst>
            <pc:docMk/>
            <pc:sldMk cId="3865917110" sldId="302"/>
            <ac:picMk id="12" creationId="{39DC57F0-AEED-480D-871D-42D2108038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dp5AGN1pN8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f-9owhM44s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s://www.youtube.com/watch?v=_Z19wKznjv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-ZFF3CD3w" TargetMode="Externa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HONFZIemIc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s://www.youtube.com/watch?v=9HONFZIemIc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3VS1tehm9A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knkV08QP0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Praktijk Opleiders Cursus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836712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224136"/>
          </a:xfrm>
        </p:spPr>
        <p:txBody>
          <a:bodyPr>
            <a:normAutofit fontScale="90000"/>
          </a:bodyPr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304338" cy="36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887" y="5619889"/>
            <a:ext cx="2696149" cy="12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18" y="2276872"/>
            <a:ext cx="6387827" cy="3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067028" cy="36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dp5AGN1p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2060848"/>
            <a:ext cx="6702491" cy="37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Kern van het verhaal: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Denk na hoe een ander je hoort en ziet tijdens het communiceren!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1" y="3997873"/>
            <a:ext cx="2916749" cy="21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5365"/>
            <a:ext cx="4924632" cy="48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0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80297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Actief luisteren is een vaardigheid die nodig is om doelgericht te communiceren.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Actief luisteren betekent dat je activiteiten onderneemt om na te gaan dat: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Wat je wilde zeggen ook zo is overgekomen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Wat je hoorde, datgene was wat de ander bedoelde over te brengen.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Actief Luisteren logboek studeersnel - 1100ACLU14 - HvA - StudeerSnel">
            <a:extLst>
              <a:ext uri="{FF2B5EF4-FFF2-40B4-BE49-F238E27FC236}">
                <a16:creationId xmlns:a16="http://schemas.microsoft.com/office/drawing/2014/main" id="{C2515A89-24EA-4784-A434-01D708A3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74" y="346067"/>
            <a:ext cx="1748537" cy="13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tief luisteren &amp; Empathie">
            <a:extLst>
              <a:ext uri="{FF2B5EF4-FFF2-40B4-BE49-F238E27FC236}">
                <a16:creationId xmlns:a16="http://schemas.microsoft.com/office/drawing/2014/main" id="{5EFEE18F-6FAF-492C-AF8C-A9CEF0A2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892529"/>
            <a:ext cx="22764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3170" y="3224013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Er zijn een drietal luistervaardigheden te onderscheiden:</a:t>
            </a:r>
          </a:p>
          <a:p>
            <a:pPr marL="0" indent="0">
              <a:buNone/>
            </a:pPr>
            <a:endParaRPr lang="nl-NL" sz="2400" dirty="0"/>
          </a:p>
          <a:p>
            <a:pPr>
              <a:buFont typeface="Arial" charset="0"/>
              <a:buChar char="•"/>
            </a:pPr>
            <a:r>
              <a:rPr lang="nl-NL" sz="2400" dirty="0"/>
              <a:t>Niet sturende luistervaardigheden;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Sturende luistervaardigheden;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Regelende luistervaardigheden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38932"/>
            <a:ext cx="2581274" cy="14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uisteren is ook belangrijk, toch? ;-) | Communicatie, Woorden, Sociale  vaardigheden">
            <a:extLst>
              <a:ext uri="{FF2B5EF4-FFF2-40B4-BE49-F238E27FC236}">
                <a16:creationId xmlns:a16="http://schemas.microsoft.com/office/drawing/2014/main" id="{ECF6C0BE-0D9B-46F3-8E59-BDB9E0E3C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40" y="479805"/>
            <a:ext cx="4194473" cy="24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2636912"/>
            <a:ext cx="7197284" cy="23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3" y="2348880"/>
            <a:ext cx="7188685" cy="29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Deze periode:</a:t>
            </a:r>
          </a:p>
          <a:p>
            <a:pPr>
              <a:buFont typeface="Arial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/>
              <a:t>Afronden evaluatie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684051" cy="3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250471" cy="72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Luisteren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372" y="1844824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Actief luisteren kan zowel verbaal (met woorden) als non-verbaal (zonder woorden, dus met houding, gebaren of mimiek).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Geef van beiden drie voorbeelden uit je eigen werksituatie.</a:t>
            </a:r>
            <a:endParaRPr lang="nl-NL" dirty="0"/>
          </a:p>
          <a:p>
            <a:pPr marL="514350" indent="-514350">
              <a:buFont typeface="+mj-lt"/>
              <a:buAutoNum type="arabicParenR"/>
            </a:pPr>
            <a:endParaRPr lang="nl-NL" dirty="0"/>
          </a:p>
          <a:p>
            <a:pPr marL="514350" indent="-514350">
              <a:buFont typeface="+mj-lt"/>
              <a:buAutoNum type="arabicParenR"/>
            </a:pPr>
            <a:endParaRPr lang="nl-NL" dirty="0"/>
          </a:p>
          <a:p>
            <a:pPr marL="514350" indent="-514350">
              <a:buFont typeface="+mj-lt"/>
              <a:buAutoNum type="arabicParenR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Vragen stellen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2" y="2467893"/>
            <a:ext cx="7731590" cy="17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5" y="4221088"/>
            <a:ext cx="1833935" cy="23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Vragen stellen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" y="2636912"/>
            <a:ext cx="6915113" cy="24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79" y="5373215"/>
            <a:ext cx="6205842" cy="6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7134"/>
            <a:ext cx="8679216" cy="2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438"/>
            <a:ext cx="9421048" cy="34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6" y="2559472"/>
            <a:ext cx="9079549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" y="2493501"/>
            <a:ext cx="9206912" cy="32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Vragen stellen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Samenvatten!!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8316" cy="25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52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824428"/>
            <a:ext cx="8003232" cy="33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Hoe wil je het aanpakken?</a:t>
            </a:r>
          </a:p>
          <a:p>
            <a:pPr marL="0" indent="0">
              <a:buNone/>
            </a:pPr>
            <a:endParaRPr lang="nl-NL" sz="2400" dirty="0"/>
          </a:p>
          <a:p>
            <a:pPr>
              <a:buFont typeface="Arial" charset="0"/>
              <a:buChar char="•"/>
            </a:pPr>
            <a:r>
              <a:rPr lang="nl-NL" sz="2400" dirty="0"/>
              <a:t>Openen (vertel waar je over wilt praten)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Informatie uitwisselen (vraag om informatie of geef informatie)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Naar het doel toe stappen (stimuleer om mee te denken aan een oplossing of aanpak van de inhoud van het gesprek)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Afsluiten (samenvatten/afspraken)</a:t>
            </a:r>
          </a:p>
        </p:txBody>
      </p:sp>
      <p:pic>
        <p:nvPicPr>
          <p:cNvPr id="4098" name="Picture 2" descr="Een zakelijk gesprek voeren? Zo doe je dat in 5 stappen! - menandstyle.nl">
            <a:extLst>
              <a:ext uri="{FF2B5EF4-FFF2-40B4-BE49-F238E27FC236}">
                <a16:creationId xmlns:a16="http://schemas.microsoft.com/office/drawing/2014/main" id="{0811CC36-8B95-4A94-81F7-91A503A1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021288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4"/>
              </a:rPr>
              <a:t>Gesprek voeren</a:t>
            </a:r>
            <a:endParaRPr lang="nl-NL" dirty="0"/>
          </a:p>
        </p:txBody>
      </p:sp>
      <p:pic>
        <p:nvPicPr>
          <p:cNvPr id="4" name="Onlinemedia 3" title="Doel en structuur van een gesprek.mpg">
            <a:hlinkClick r:id="" action="ppaction://media"/>
            <a:extLst>
              <a:ext uri="{FF2B5EF4-FFF2-40B4-BE49-F238E27FC236}">
                <a16:creationId xmlns:a16="http://schemas.microsoft.com/office/drawing/2014/main" id="{8738AB79-80A4-4FE6-8EBF-C4D8DC95B4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6698" y="1793353"/>
            <a:ext cx="6638484" cy="37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nlinemedia 5" title="Gesprekken voeren - open vragen">
            <a:hlinkClick r:id="" action="ppaction://media"/>
            <a:extLst>
              <a:ext uri="{FF2B5EF4-FFF2-40B4-BE49-F238E27FC236}">
                <a16:creationId xmlns:a16="http://schemas.microsoft.com/office/drawing/2014/main" id="{2AC8E41D-2293-4B28-AF78-9CE907B03E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3301" y="1785992"/>
            <a:ext cx="7273387" cy="40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Wat is een conflict? - BTSG Beweging in Ouderenzorg">
            <a:extLst>
              <a:ext uri="{FF2B5EF4-FFF2-40B4-BE49-F238E27FC236}">
                <a16:creationId xmlns:a16="http://schemas.microsoft.com/office/drawing/2014/main" id="{6C8DA9CD-921E-4143-9C16-2E0011EF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3232143" cy="1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2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Vandaag: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3600400" cy="27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ien tips bij het oplossen van conflicten - Werken Vandaag">
            <a:extLst>
              <a:ext uri="{FF2B5EF4-FFF2-40B4-BE49-F238E27FC236}">
                <a16:creationId xmlns:a16="http://schemas.microsoft.com/office/drawing/2014/main" id="{46CB14C8-971E-400F-9988-4307DCE2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38" y="4868427"/>
            <a:ext cx="3562035" cy="1872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7487736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Conflictstijlen | MD-act">
            <a:extLst>
              <a:ext uri="{FF2B5EF4-FFF2-40B4-BE49-F238E27FC236}">
                <a16:creationId xmlns:a16="http://schemas.microsoft.com/office/drawing/2014/main" id="{5C0B85BE-3205-47B9-B21A-1AE96D40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8671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7" y="2276475"/>
            <a:ext cx="7472759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02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805264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En nu jullie!</a:t>
            </a:r>
          </a:p>
          <a:p>
            <a:pPr marL="0" indent="0">
              <a:buNone/>
            </a:pPr>
            <a:r>
              <a:rPr lang="nl-NL" sz="1600" dirty="0">
                <a:hlinkClick r:id="rId4"/>
              </a:rPr>
              <a:t>Nog even alles op een rijtje!!</a:t>
            </a:r>
            <a:endParaRPr lang="nl-NL" sz="1600" dirty="0"/>
          </a:p>
        </p:txBody>
      </p:sp>
      <p:pic>
        <p:nvPicPr>
          <p:cNvPr id="4" name="Onlinemedia 3" title="Effectief communiceren met OEN, OMA, LSD, ANNA, NIVEA en DIK">
            <a:hlinkClick r:id="" action="ppaction://media"/>
            <a:extLst>
              <a:ext uri="{FF2B5EF4-FFF2-40B4-BE49-F238E27FC236}">
                <a16:creationId xmlns:a16="http://schemas.microsoft.com/office/drawing/2014/main" id="{14AAE825-E009-487F-9512-32D6A6D62E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9468" y="1484784"/>
            <a:ext cx="7425564" cy="41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 gaan nu aan de slag met opdracht 2.6, 2.7, 2,8 en 2,9.</a:t>
            </a:r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8" y="1925366"/>
            <a:ext cx="5934741" cy="47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1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Ideeën en meningen in begrijpelijke taal aan anderen duidelijk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het zo eenvoudig was, dan ontstonden en geen misverstanden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Misverstanden omtrent Payroll | VDU Payrolling">
            <a:extLst>
              <a:ext uri="{FF2B5EF4-FFF2-40B4-BE49-F238E27FC236}">
                <a16:creationId xmlns:a16="http://schemas.microsoft.com/office/drawing/2014/main" id="{FBC0ED04-0FBB-4EBE-A3DB-B80F9CAF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793478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61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3636"/>
            <a:ext cx="6280133" cy="41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4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Gesprek voeren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1" y="1740853"/>
            <a:ext cx="5120477" cy="50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5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152128"/>
          </a:xfrm>
        </p:spPr>
        <p:txBody>
          <a:bodyPr>
            <a:normAutofit fontScale="90000"/>
          </a:bodyPr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8" y="2142180"/>
            <a:ext cx="4187560" cy="42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0C4E0E0-A652-4331-AF92-4B429C132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0558" y="1709340"/>
            <a:ext cx="4536504" cy="4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nlinemedia 11" title="Jonas Geirnaert en Philippe Geubels - Jonas imiteert vogels..">
            <a:hlinkClick r:id="" action="ppaction://media"/>
            <a:extLst>
              <a:ext uri="{FF2B5EF4-FFF2-40B4-BE49-F238E27FC236}">
                <a16:creationId xmlns:a16="http://schemas.microsoft.com/office/drawing/2014/main" id="{39DC57F0-AEED-480D-871D-42D2108038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5576" y="1916832"/>
            <a:ext cx="7506713" cy="42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4" name="n8knkV08QP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4404" y="1709340"/>
            <a:ext cx="7535192" cy="42385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77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8677D29-B608-4EC5-AC2C-C7537A6B4A41}"/>
              </a:ext>
            </a:extLst>
          </p:cNvPr>
          <p:cNvSpPr txBox="1"/>
          <p:nvPr/>
        </p:nvSpPr>
        <p:spPr>
          <a:xfrm>
            <a:off x="2007535" y="6024472"/>
            <a:ext cx="338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Jochem Myer over communiceren</a:t>
            </a:r>
          </a:p>
        </p:txBody>
      </p:sp>
    </p:spTree>
    <p:extLst>
      <p:ext uri="{BB962C8B-B14F-4D97-AF65-F5344CB8AC3E}">
        <p14:creationId xmlns:p14="http://schemas.microsoft.com/office/powerpoint/2010/main" val="205521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/>
              <a:t>Communiceren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16624" cy="37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FB07B-76D0-4F45-8CCC-7FCB26EF0B3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FE41BD-483D-4241-98BE-5A67ECE13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D5136F-224B-4E31-990D-BAB1E93AD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302</Words>
  <Application>Microsoft Office PowerPoint</Application>
  <PresentationFormat>Diavoorstelling (4:3)</PresentationFormat>
  <Paragraphs>89</Paragraphs>
  <Slides>42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Office-thema</vt:lpstr>
      <vt:lpstr>Praktijk Opleiders Cursus</vt:lpstr>
      <vt:lpstr>Programma</vt:lpstr>
      <vt:lpstr>Programma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Luisteren</vt:lpstr>
      <vt:lpstr>Luisteren</vt:lpstr>
      <vt:lpstr>Luisteren</vt:lpstr>
      <vt:lpstr>Luisteren</vt:lpstr>
      <vt:lpstr>Luisteren</vt:lpstr>
      <vt:lpstr>Luisteren</vt:lpstr>
      <vt:lpstr>Luisteren</vt:lpstr>
      <vt:lpstr>Vragen stellen</vt:lpstr>
      <vt:lpstr>Vragen stellen</vt:lpstr>
      <vt:lpstr>Vragen stellen</vt:lpstr>
      <vt:lpstr>Gesprek voeren</vt:lpstr>
      <vt:lpstr>Gesprek voeren</vt:lpstr>
      <vt:lpstr>Gesprek voeren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Gesprek voeren</vt:lpstr>
      <vt:lpstr>Gesprek voeren</vt:lpstr>
      <vt:lpstr>Gesprek voeren</vt:lpstr>
      <vt:lpstr>Gesprek voeren</vt:lpstr>
      <vt:lpstr>Gesprek voeren</vt:lpstr>
      <vt:lpstr>Gesprek voeren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Bertus Boer</cp:lastModifiedBy>
  <cp:revision>73</cp:revision>
  <dcterms:created xsi:type="dcterms:W3CDTF">2015-06-29T11:34:40Z</dcterms:created>
  <dcterms:modified xsi:type="dcterms:W3CDTF">2020-10-04T19:08:35Z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